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57"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E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70"/>
  </p:normalViewPr>
  <p:slideViewPr>
    <p:cSldViewPr snapToGrid="0">
      <p:cViewPr varScale="1">
        <p:scale>
          <a:sx n="109" d="100"/>
          <a:sy n="109" d="100"/>
        </p:scale>
        <p:origin x="68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55E1012-96C9-1B40-A9AA-06225AE471B4}" type="datetimeFigureOut">
              <a:rPr lang="en-US" smtClean="0"/>
              <a:t>8/17/24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83A94-DC9A-8048-8B4B-FBC86828C88F}" type="slidenum">
              <a:rPr lang="en-US" smtClean="0"/>
              <a:t>‹#›</a:t>
            </a:fld>
            <a:endParaRPr lang="en-US"/>
          </a:p>
        </p:txBody>
      </p:sp>
    </p:spTree>
    <p:extLst>
      <p:ext uri="{BB962C8B-B14F-4D97-AF65-F5344CB8AC3E}">
        <p14:creationId xmlns:p14="http://schemas.microsoft.com/office/powerpoint/2010/main" val="2072966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5E1012-96C9-1B40-A9AA-06225AE471B4}" type="datetimeFigureOut">
              <a:rPr lang="en-US" smtClean="0"/>
              <a:t>8/17/24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83A94-DC9A-8048-8B4B-FBC86828C88F}" type="slidenum">
              <a:rPr lang="en-US" smtClean="0"/>
              <a:t>‹#›</a:t>
            </a:fld>
            <a:endParaRPr lang="en-US"/>
          </a:p>
        </p:txBody>
      </p:sp>
    </p:spTree>
    <p:extLst>
      <p:ext uri="{BB962C8B-B14F-4D97-AF65-F5344CB8AC3E}">
        <p14:creationId xmlns:p14="http://schemas.microsoft.com/office/powerpoint/2010/main" val="2816488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5E1012-96C9-1B40-A9AA-06225AE471B4}" type="datetimeFigureOut">
              <a:rPr lang="en-US" smtClean="0"/>
              <a:t>8/17/24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83A94-DC9A-8048-8B4B-FBC86828C88F}" type="slidenum">
              <a:rPr lang="en-US" smtClean="0"/>
              <a:t>‹#›</a:t>
            </a:fld>
            <a:endParaRPr lang="en-US"/>
          </a:p>
        </p:txBody>
      </p:sp>
    </p:spTree>
    <p:extLst>
      <p:ext uri="{BB962C8B-B14F-4D97-AF65-F5344CB8AC3E}">
        <p14:creationId xmlns:p14="http://schemas.microsoft.com/office/powerpoint/2010/main" val="2764866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5E1012-96C9-1B40-A9AA-06225AE471B4}" type="datetimeFigureOut">
              <a:rPr lang="en-US" smtClean="0"/>
              <a:t>8/17/24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983A94-DC9A-8048-8B4B-FBC86828C88F}" type="slidenum">
              <a:rPr lang="en-US" smtClean="0"/>
              <a:t>‹#›</a:t>
            </a:fld>
            <a:endParaRPr lang="en-US"/>
          </a:p>
        </p:txBody>
      </p:sp>
    </p:spTree>
    <p:extLst>
      <p:ext uri="{BB962C8B-B14F-4D97-AF65-F5344CB8AC3E}">
        <p14:creationId xmlns:p14="http://schemas.microsoft.com/office/powerpoint/2010/main" val="1534134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55E1012-96C9-1B40-A9AA-06225AE471B4}" type="datetimeFigureOut">
              <a:rPr lang="en-US" smtClean="0"/>
              <a:t>8/17/24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983A94-DC9A-8048-8B4B-FBC86828C88F}" type="slidenum">
              <a:rPr lang="en-US" smtClean="0"/>
              <a:t>‹#›</a:t>
            </a:fld>
            <a:endParaRPr lang="en-US"/>
          </a:p>
        </p:txBody>
      </p:sp>
    </p:spTree>
    <p:extLst>
      <p:ext uri="{BB962C8B-B14F-4D97-AF65-F5344CB8AC3E}">
        <p14:creationId xmlns:p14="http://schemas.microsoft.com/office/powerpoint/2010/main" val="1237038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55E1012-96C9-1B40-A9AA-06225AE471B4}" type="datetimeFigureOut">
              <a:rPr lang="en-US" smtClean="0"/>
              <a:t>8/17/24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983A94-DC9A-8048-8B4B-FBC86828C88F}" type="slidenum">
              <a:rPr lang="en-US" smtClean="0"/>
              <a:t>‹#›</a:t>
            </a:fld>
            <a:endParaRPr lang="en-US"/>
          </a:p>
        </p:txBody>
      </p:sp>
    </p:spTree>
    <p:extLst>
      <p:ext uri="{BB962C8B-B14F-4D97-AF65-F5344CB8AC3E}">
        <p14:creationId xmlns:p14="http://schemas.microsoft.com/office/powerpoint/2010/main" val="2277984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5E1012-96C9-1B40-A9AA-06225AE471B4}" type="datetimeFigureOut">
              <a:rPr lang="en-US" smtClean="0"/>
              <a:t>8/17/24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983A94-DC9A-8048-8B4B-FBC86828C88F}" type="slidenum">
              <a:rPr lang="en-US" smtClean="0"/>
              <a:t>‹#›</a:t>
            </a:fld>
            <a:endParaRPr lang="en-US"/>
          </a:p>
        </p:txBody>
      </p:sp>
    </p:spTree>
    <p:extLst>
      <p:ext uri="{BB962C8B-B14F-4D97-AF65-F5344CB8AC3E}">
        <p14:creationId xmlns:p14="http://schemas.microsoft.com/office/powerpoint/2010/main" val="3261240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55E1012-96C9-1B40-A9AA-06225AE471B4}" type="datetimeFigureOut">
              <a:rPr lang="en-US" smtClean="0"/>
              <a:t>8/17/24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983A94-DC9A-8048-8B4B-FBC86828C88F}" type="slidenum">
              <a:rPr lang="en-US" smtClean="0"/>
              <a:t>‹#›</a:t>
            </a:fld>
            <a:endParaRPr lang="en-US"/>
          </a:p>
        </p:txBody>
      </p:sp>
    </p:spTree>
    <p:extLst>
      <p:ext uri="{BB962C8B-B14F-4D97-AF65-F5344CB8AC3E}">
        <p14:creationId xmlns:p14="http://schemas.microsoft.com/office/powerpoint/2010/main" val="1845760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55E1012-96C9-1B40-A9AA-06225AE471B4}" type="datetimeFigureOut">
              <a:rPr lang="en-US" smtClean="0"/>
              <a:t>8/17/24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983A94-DC9A-8048-8B4B-FBC86828C88F}" type="slidenum">
              <a:rPr lang="en-US" smtClean="0"/>
              <a:t>‹#›</a:t>
            </a:fld>
            <a:endParaRPr lang="en-US"/>
          </a:p>
        </p:txBody>
      </p:sp>
    </p:spTree>
    <p:extLst>
      <p:ext uri="{BB962C8B-B14F-4D97-AF65-F5344CB8AC3E}">
        <p14:creationId xmlns:p14="http://schemas.microsoft.com/office/powerpoint/2010/main" val="862948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5E1012-96C9-1B40-A9AA-06225AE471B4}" type="datetimeFigureOut">
              <a:rPr lang="en-US" smtClean="0"/>
              <a:t>8/17/24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83A94-DC9A-8048-8B4B-FBC86828C88F}" type="slidenum">
              <a:rPr lang="en-US" smtClean="0"/>
              <a:t>‹#›</a:t>
            </a:fld>
            <a:endParaRPr lang="en-US"/>
          </a:p>
        </p:txBody>
      </p:sp>
    </p:spTree>
    <p:extLst>
      <p:ext uri="{BB962C8B-B14F-4D97-AF65-F5344CB8AC3E}">
        <p14:creationId xmlns:p14="http://schemas.microsoft.com/office/powerpoint/2010/main" val="1078912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5E1012-96C9-1B40-A9AA-06225AE471B4}" type="datetimeFigureOut">
              <a:rPr lang="en-US" smtClean="0"/>
              <a:t>8/17/24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83A94-DC9A-8048-8B4B-FBC86828C88F}" type="slidenum">
              <a:rPr lang="en-US" smtClean="0"/>
              <a:t>‹#›</a:t>
            </a:fld>
            <a:endParaRPr lang="en-US"/>
          </a:p>
        </p:txBody>
      </p:sp>
    </p:spTree>
    <p:extLst>
      <p:ext uri="{BB962C8B-B14F-4D97-AF65-F5344CB8AC3E}">
        <p14:creationId xmlns:p14="http://schemas.microsoft.com/office/powerpoint/2010/main" val="3581106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5E1012-96C9-1B40-A9AA-06225AE471B4}" type="datetimeFigureOut">
              <a:rPr lang="en-US" smtClean="0"/>
              <a:t>8/17/24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983A94-DC9A-8048-8B4B-FBC86828C88F}" type="slidenum">
              <a:rPr lang="en-US" smtClean="0"/>
              <a:t>‹#›</a:t>
            </a:fld>
            <a:endParaRPr lang="en-US"/>
          </a:p>
        </p:txBody>
      </p:sp>
    </p:spTree>
    <p:extLst>
      <p:ext uri="{BB962C8B-B14F-4D97-AF65-F5344CB8AC3E}">
        <p14:creationId xmlns:p14="http://schemas.microsoft.com/office/powerpoint/2010/main" val="1858690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tessaafshar.com/books/the-queens-coo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FE588-B0FC-7783-F98E-9D2AEF8D8690}"/>
              </a:ext>
            </a:extLst>
          </p:cNvPr>
          <p:cNvSpPr>
            <a:spLocks noGrp="1"/>
          </p:cNvSpPr>
          <p:nvPr>
            <p:ph type="title"/>
          </p:nvPr>
        </p:nvSpPr>
        <p:spPr>
          <a:xfrm>
            <a:off x="93785" y="1"/>
            <a:ext cx="12098215" cy="6697362"/>
          </a:xfrm>
        </p:spPr>
        <p:txBody>
          <a:bodyPr>
            <a:normAutofit fontScale="90000"/>
          </a:bodyPr>
          <a:lstStyle/>
          <a:p>
            <a:pPr algn="ctr"/>
            <a:br>
              <a:rPr lang="en-US" sz="3200" b="0" dirty="0">
                <a:solidFill>
                  <a:srgbClr val="61A7CA"/>
                </a:solidFill>
                <a:effectLst/>
                <a:latin typeface="Playfair Display" pitchFamily="2" charset="77"/>
              </a:rPr>
            </a:br>
            <a:br>
              <a:rPr lang="en-US" sz="3200" b="0" dirty="0">
                <a:solidFill>
                  <a:srgbClr val="61A7CA"/>
                </a:solidFill>
                <a:effectLst/>
                <a:latin typeface="Playfair Display" pitchFamily="2" charset="77"/>
              </a:rPr>
            </a:br>
            <a:br>
              <a:rPr lang="en-US" sz="3200" b="0" dirty="0">
                <a:solidFill>
                  <a:srgbClr val="61A7CA"/>
                </a:solidFill>
                <a:effectLst/>
                <a:latin typeface="Playfair Display" pitchFamily="2" charset="77"/>
              </a:rPr>
            </a:br>
            <a:br>
              <a:rPr lang="en-US" sz="3200" b="0" dirty="0">
                <a:solidFill>
                  <a:srgbClr val="61A7CA"/>
                </a:solidFill>
                <a:effectLst/>
                <a:latin typeface="Playfair Display" pitchFamily="2" charset="77"/>
                <a:cs typeface="Al Bayan Plain" pitchFamily="2" charset="-78"/>
              </a:rPr>
            </a:br>
            <a:br>
              <a:rPr lang="en-US" sz="3200" b="0" dirty="0">
                <a:solidFill>
                  <a:srgbClr val="61A7CA"/>
                </a:solidFill>
                <a:effectLst/>
                <a:latin typeface="Playfair Display" pitchFamily="2" charset="77"/>
                <a:cs typeface="Al Bayan Plain" pitchFamily="2" charset="-78"/>
              </a:rPr>
            </a:br>
            <a:br>
              <a:rPr lang="en-US" sz="3200" b="0" dirty="0">
                <a:solidFill>
                  <a:srgbClr val="61A7CA"/>
                </a:solidFill>
                <a:effectLst/>
                <a:latin typeface="Playfair Display" pitchFamily="2" charset="77"/>
                <a:cs typeface="Al Bayan Plain" pitchFamily="2" charset="-78"/>
              </a:rPr>
            </a:br>
            <a:br>
              <a:rPr lang="en-US" sz="3200" b="0" dirty="0">
                <a:solidFill>
                  <a:srgbClr val="61A7CA"/>
                </a:solidFill>
                <a:effectLst/>
                <a:latin typeface="Playfair Display" pitchFamily="2" charset="77"/>
                <a:cs typeface="Al Bayan Plain" pitchFamily="2" charset="-78"/>
              </a:rPr>
            </a:br>
            <a:br>
              <a:rPr lang="en-US" sz="3200" b="0" dirty="0">
                <a:solidFill>
                  <a:srgbClr val="61A7CA"/>
                </a:solidFill>
                <a:effectLst/>
                <a:latin typeface="Playfair Display" pitchFamily="2" charset="77"/>
                <a:cs typeface="Al Bayan Plain" pitchFamily="2" charset="-78"/>
              </a:rPr>
            </a:br>
            <a:br>
              <a:rPr lang="en-US" sz="3200" b="0" dirty="0">
                <a:solidFill>
                  <a:srgbClr val="61A7CA"/>
                </a:solidFill>
                <a:effectLst/>
                <a:latin typeface="Playfair Display" pitchFamily="2" charset="77"/>
                <a:cs typeface="Al Bayan Plain" pitchFamily="2" charset="-78"/>
              </a:rPr>
            </a:br>
            <a:r>
              <a:rPr lang="en-US" sz="3600" dirty="0">
                <a:effectLst/>
                <a:latin typeface="Playfair Display" pitchFamily="2" charset="77"/>
              </a:rPr>
              <a:t>Join Us!</a:t>
            </a:r>
            <a:br>
              <a:rPr lang="en-US" sz="3600" dirty="0">
                <a:effectLst/>
                <a:latin typeface="Playfair Display" pitchFamily="2" charset="77"/>
              </a:rPr>
            </a:br>
            <a:r>
              <a:rPr lang="en-US" sz="3600" b="0" dirty="0">
                <a:solidFill>
                  <a:srgbClr val="61A7CA"/>
                </a:solidFill>
                <a:effectLst/>
                <a:latin typeface="Playfair Display" pitchFamily="2" charset="77"/>
              </a:rPr>
              <a:t>Wednesday September 11</a:t>
            </a:r>
            <a:r>
              <a:rPr lang="en-US" sz="3600" b="0" baseline="30000" dirty="0">
                <a:solidFill>
                  <a:srgbClr val="61A7CA"/>
                </a:solidFill>
                <a:effectLst/>
                <a:latin typeface="Playfair Display" pitchFamily="2" charset="77"/>
              </a:rPr>
              <a:t>th</a:t>
            </a:r>
            <a:r>
              <a:rPr lang="en-US" sz="3600" b="0" dirty="0">
                <a:solidFill>
                  <a:srgbClr val="61A7CA"/>
                </a:solidFill>
                <a:effectLst/>
                <a:latin typeface="Playfair Display" pitchFamily="2" charset="77"/>
              </a:rPr>
              <a:t> </a:t>
            </a:r>
            <a:br>
              <a:rPr lang="en-US" sz="3600" b="0">
                <a:solidFill>
                  <a:srgbClr val="61A7CA"/>
                </a:solidFill>
                <a:effectLst/>
                <a:latin typeface="Playfair Display" pitchFamily="2" charset="77"/>
              </a:rPr>
            </a:br>
            <a:r>
              <a:rPr lang="en-US" sz="3600">
                <a:solidFill>
                  <a:srgbClr val="61A7CA"/>
                </a:solidFill>
                <a:latin typeface="Playfair Display" pitchFamily="2" charset="77"/>
              </a:rPr>
              <a:t>6:30pm-8:30pm</a:t>
            </a:r>
            <a:br>
              <a:rPr lang="en-US" sz="3600" b="0" dirty="0">
                <a:solidFill>
                  <a:srgbClr val="61A7CA"/>
                </a:solidFill>
                <a:effectLst/>
                <a:latin typeface="Playfair Display" pitchFamily="2" charset="77"/>
              </a:rPr>
            </a:br>
            <a:r>
              <a:rPr lang="en-US" sz="3600" b="0" dirty="0">
                <a:effectLst/>
                <a:latin typeface="Playfair Display" pitchFamily="2" charset="77"/>
              </a:rPr>
              <a:t>to hear guest speaker</a:t>
            </a:r>
            <a:br>
              <a:rPr lang="en-US" sz="3600" b="0" dirty="0">
                <a:solidFill>
                  <a:srgbClr val="61A7CA"/>
                </a:solidFill>
                <a:effectLst/>
                <a:latin typeface="Playfair Display" pitchFamily="2" charset="77"/>
              </a:rPr>
            </a:br>
            <a:r>
              <a:rPr lang="en-US" sz="3600" dirty="0">
                <a:effectLst/>
                <a:latin typeface="Playfair Display" pitchFamily="2" charset="77"/>
              </a:rPr>
              <a:t>Tessa Afshar</a:t>
            </a:r>
            <a:br>
              <a:rPr lang="en-US" sz="3600" b="0" dirty="0">
                <a:solidFill>
                  <a:srgbClr val="61A7CA"/>
                </a:solidFill>
                <a:effectLst/>
                <a:latin typeface="Playfair Display" pitchFamily="2" charset="77"/>
              </a:rPr>
            </a:br>
            <a:r>
              <a:rPr lang="en-US" sz="3600" b="0" dirty="0">
                <a:solidFill>
                  <a:srgbClr val="61A7CA"/>
                </a:solidFill>
                <a:effectLst/>
                <a:latin typeface="Playfair Display" pitchFamily="2" charset="77"/>
              </a:rPr>
              <a:t>Unforgettable historical fiction</a:t>
            </a:r>
            <a:br>
              <a:rPr lang="en-US" sz="3600" b="0" dirty="0">
                <a:effectLst/>
                <a:latin typeface="inherit"/>
              </a:rPr>
            </a:br>
            <a:r>
              <a:rPr lang="en-US" sz="3600" b="0" dirty="0">
                <a:effectLst/>
                <a:latin typeface="inherit"/>
              </a:rPr>
              <a:t>Page-turning stories of faith...             </a:t>
            </a:r>
            <a:br>
              <a:rPr lang="en-US" sz="3600" b="0" dirty="0">
                <a:effectLst/>
                <a:latin typeface="inherit"/>
              </a:rPr>
            </a:br>
            <a:r>
              <a:rPr lang="en-US" sz="3600" b="0" dirty="0">
                <a:effectLst/>
                <a:latin typeface="inherit"/>
              </a:rPr>
              <a:t>Books you will treasure long after the end</a:t>
            </a:r>
            <a:br>
              <a:rPr lang="en-US" sz="3600" b="0" dirty="0">
                <a:effectLst/>
                <a:latin typeface="inherit"/>
              </a:rPr>
            </a:br>
            <a:r>
              <a:rPr lang="en-US" sz="3600" b="0" dirty="0">
                <a:solidFill>
                  <a:srgbClr val="4E9C97"/>
                </a:solidFill>
                <a:effectLst/>
                <a:latin typeface="Playfair Display" pitchFamily="2" charset="77"/>
              </a:rPr>
              <a:t>Discover bestselling </a:t>
            </a:r>
            <a:br>
              <a:rPr lang="en-US" sz="3600" b="0" dirty="0">
                <a:solidFill>
                  <a:srgbClr val="4E9C97"/>
                </a:solidFill>
                <a:effectLst/>
                <a:latin typeface="Playfair Display" pitchFamily="2" charset="77"/>
              </a:rPr>
            </a:br>
            <a:r>
              <a:rPr lang="en-US" sz="3600" b="0" dirty="0">
                <a:solidFill>
                  <a:srgbClr val="4E9C97"/>
                </a:solidFill>
                <a:effectLst/>
                <a:latin typeface="Playfair Display" pitchFamily="2" charset="77"/>
              </a:rPr>
              <a:t>ancient historical fiction and nonfiction</a:t>
            </a:r>
            <a:br>
              <a:rPr lang="en-US" sz="3600" b="0" dirty="0">
                <a:solidFill>
                  <a:srgbClr val="4E9C97"/>
                </a:solidFill>
                <a:effectLst/>
                <a:latin typeface="Playfair Display" pitchFamily="2" charset="77"/>
              </a:rPr>
            </a:br>
            <a:r>
              <a:rPr lang="en-US" sz="3600" b="0" dirty="0">
                <a:solidFill>
                  <a:srgbClr val="4E9C97"/>
                </a:solidFill>
                <a:effectLst/>
                <a:latin typeface="Playfair Display" pitchFamily="2" charset="77"/>
              </a:rPr>
              <a:t>that inspire and restore you. </a:t>
            </a:r>
            <a:br>
              <a:rPr lang="en-US" sz="3600" b="0" dirty="0">
                <a:solidFill>
                  <a:srgbClr val="4E9C97"/>
                </a:solidFill>
                <a:effectLst/>
                <a:latin typeface="Playfair Display" pitchFamily="2" charset="77"/>
              </a:rPr>
            </a:br>
            <a:r>
              <a:rPr lang="en-US" sz="3600" dirty="0">
                <a:effectLst/>
              </a:rPr>
              <a:t>“No one brings the Bible to life like Tessa Afshar.”</a:t>
            </a:r>
            <a:r>
              <a:rPr lang="en-US" sz="3600" b="0" dirty="0">
                <a:solidFill>
                  <a:srgbClr val="61A7CA"/>
                </a:solidFill>
                <a:effectLst/>
              </a:rPr>
              <a:t>— </a:t>
            </a:r>
            <a:r>
              <a:rPr lang="en-US" sz="3600" b="1" dirty="0">
                <a:solidFill>
                  <a:srgbClr val="61A7CA"/>
                </a:solidFill>
                <a:effectLst/>
              </a:rPr>
              <a:t>Debbie Macomber</a:t>
            </a:r>
            <a:r>
              <a:rPr lang="en-US" sz="3600" b="0" dirty="0">
                <a:solidFill>
                  <a:srgbClr val="61A7CA"/>
                </a:solidFill>
                <a:effectLst/>
              </a:rPr>
              <a:t>, #1 New York Times bestselling author </a:t>
            </a:r>
            <a:br>
              <a:rPr lang="en-US" sz="3600" b="0" dirty="0">
                <a:solidFill>
                  <a:srgbClr val="61A7CA"/>
                </a:solidFill>
                <a:effectLst/>
              </a:rPr>
            </a:br>
            <a:br>
              <a:rPr lang="en-US" sz="3600" b="0" dirty="0">
                <a:solidFill>
                  <a:srgbClr val="61A7CA"/>
                </a:solidFill>
                <a:effectLst/>
              </a:rPr>
            </a:br>
            <a:br>
              <a:rPr lang="en-US" sz="3600" b="0" dirty="0">
                <a:solidFill>
                  <a:srgbClr val="61A7CA"/>
                </a:solidFill>
                <a:effectLst/>
              </a:rPr>
            </a:br>
            <a:br>
              <a:rPr lang="en-US" sz="3600" b="0" dirty="0">
                <a:solidFill>
                  <a:srgbClr val="61A7CA"/>
                </a:solidFill>
                <a:effectLst/>
              </a:rPr>
            </a:br>
            <a:br>
              <a:rPr lang="en-US" sz="3600" b="0" dirty="0">
                <a:solidFill>
                  <a:srgbClr val="61A7CA"/>
                </a:solidFill>
                <a:effectLst/>
              </a:rPr>
            </a:br>
            <a:br>
              <a:rPr lang="en-US" sz="2200" b="0" dirty="0">
                <a:solidFill>
                  <a:srgbClr val="61A7CA"/>
                </a:solidFill>
                <a:effectLst/>
              </a:rPr>
            </a:br>
            <a:br>
              <a:rPr lang="en-US" sz="3200" b="0" dirty="0">
                <a:solidFill>
                  <a:srgbClr val="61A7CA"/>
                </a:solidFill>
                <a:effectLst/>
              </a:rPr>
            </a:br>
            <a:br>
              <a:rPr lang="en-US" dirty="0"/>
            </a:br>
            <a:endParaRPr lang="en-US" dirty="0"/>
          </a:p>
        </p:txBody>
      </p:sp>
      <p:sp>
        <p:nvSpPr>
          <p:cNvPr id="3" name="Content Placeholder 2">
            <a:extLst>
              <a:ext uri="{FF2B5EF4-FFF2-40B4-BE49-F238E27FC236}">
                <a16:creationId xmlns:a16="http://schemas.microsoft.com/office/drawing/2014/main" id="{04A04296-E6B9-4194-1BF6-493F2897962B}"/>
              </a:ext>
            </a:extLst>
          </p:cNvPr>
          <p:cNvSpPr>
            <a:spLocks noGrp="1"/>
          </p:cNvSpPr>
          <p:nvPr>
            <p:ph idx="1"/>
          </p:nvPr>
        </p:nvSpPr>
        <p:spPr>
          <a:xfrm>
            <a:off x="14898377" y="89275"/>
            <a:ext cx="9112526" cy="3724611"/>
          </a:xfrm>
        </p:spPr>
        <p:txBody>
          <a:bodyPr/>
          <a:lstStyle/>
          <a:p>
            <a:pPr marL="0" indent="0">
              <a:buNone/>
            </a:pPr>
            <a:br>
              <a:rPr lang="en-US" dirty="0"/>
            </a:br>
            <a:endParaRPr lang="en-US" dirty="0"/>
          </a:p>
          <a:p>
            <a:pPr marL="0" indent="0">
              <a:buNone/>
            </a:pPr>
            <a:endParaRPr lang="en-US" dirty="0"/>
          </a:p>
        </p:txBody>
      </p:sp>
      <p:pic>
        <p:nvPicPr>
          <p:cNvPr id="1026" name="Picture 2">
            <a:hlinkClick r:id="rId2" tooltip="The Queen's Cook"/>
            <a:extLst>
              <a:ext uri="{FF2B5EF4-FFF2-40B4-BE49-F238E27FC236}">
                <a16:creationId xmlns:a16="http://schemas.microsoft.com/office/drawing/2014/main" id="{70F57561-B74E-1482-F0CE-1025706C33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1938" y="160636"/>
            <a:ext cx="2813539" cy="3145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3560792"/>
      </p:ext>
    </p:extLst>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emplate>{A374E246-7434-2443-8BDC-417C8745EF15}tf10001120</Template>
  <TotalTime>122</TotalTime>
  <Words>93</Words>
  <Application>Microsoft Macintosh PowerPoint</Application>
  <PresentationFormat>Widescreen</PresentationFormat>
  <Paragraphs>2</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inherit</vt:lpstr>
      <vt:lpstr>Playfair Display</vt:lpstr>
      <vt:lpstr>Office Theme</vt:lpstr>
      <vt:lpstr>         Join Us! Wednesday September 11th  6:30pm-8:30pm to hear guest speaker Tessa Afshar Unforgettable historical fiction Page-turning stories of faith...              Books you will treasure long after the end Discover bestselling  ancient historical fiction and nonfiction that inspire and restore you.  “No one brings the Bible to life like Tessa Afshar.”— Debbie Macomber, #1 New York Times bestselling author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Join Us! Wednesday September 11th  7pm to hear guest speaker Tessa Afshar Unforgettable historical fiction Page-turning stories of faith... Books you will treasure long after the end Discover bestselling  ancient historical fiction and nonfiction that inspire and restore you.  “No one brings the Bible to life like Tessa Afshar.”— Debbie Macomber, #1 New York Times bestselling author   </dc:title>
  <dc:creator>valfalfa@comcast.net</dc:creator>
  <cp:lastModifiedBy>valfalfa@comcast.net</cp:lastModifiedBy>
  <cp:revision>3</cp:revision>
  <dcterms:created xsi:type="dcterms:W3CDTF">2024-08-16T17:17:53Z</dcterms:created>
  <dcterms:modified xsi:type="dcterms:W3CDTF">2024-08-17T20:18:42Z</dcterms:modified>
</cp:coreProperties>
</file>