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01"/>
  </p:normalViewPr>
  <p:slideViewPr>
    <p:cSldViewPr snapToGrid="0">
      <p:cViewPr varScale="1">
        <p:scale>
          <a:sx n="96" d="100"/>
          <a:sy n="96" d="100"/>
        </p:scale>
        <p:origin x="8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F9DE1-6950-17B4-F91D-B65932E03A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4FF629-AA77-4B56-6747-90DFDCD9E2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2F4564-7F8E-ADCC-5C15-C18AB157D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58D39-A152-D14C-8A45-3B252FC4B2D5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A3CE4-A6AC-00CE-18AA-A8F878F7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99D82-CC4C-A6B5-7F66-C5DA3DA22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D6DAF-AF35-5343-A8B1-3F9DFDE9E5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038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9DEDC-1AA7-1FA3-590A-EC7B32CB7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E55F25-E4AC-36B0-7E8D-3B7AF72C4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E10B2-462E-1648-9A8A-00221D519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58D39-A152-D14C-8A45-3B252FC4B2D5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42758-F9ED-8247-C20E-C4023FEB5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CEE994-F6BC-CDE2-0470-24377344F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D6DAF-AF35-5343-A8B1-3F9DFDE9E5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73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2EFB7-A3FC-891A-C174-D654556D8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558E00-F937-A20D-24E0-AE25767A3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7BBD2E-4634-B3FB-CF8F-75A27740A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58D39-A152-D14C-8A45-3B252FC4B2D5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E1D99-D48C-42B4-C72D-411DE7ED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D5BCAC-B76D-CB7C-8749-292A1EF97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D6DAF-AF35-5343-A8B1-3F9DFDE9E5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348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B14FE-B0E7-48D8-2D0C-F6749EBAC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A897F-6092-A442-2DCC-0FF7F31A86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33ECF6-64B2-FCA6-C459-73C73377FD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B1D052-21FF-E661-3734-DE9E58372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58D39-A152-D14C-8A45-3B252FC4B2D5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B813EE-73E2-6108-2DCB-7955929DC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1AD0FC-2A07-81BE-DD3E-3A74C869C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D6DAF-AF35-5343-A8B1-3F9DFDE9E5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026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BB352-37C9-1ACF-D8BF-CF2ECE55A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C23F31-4923-7FDC-FCC0-BFBFEA141E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5F46A4-6388-A867-779D-BBADBDA213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F05002-0F87-A696-808C-72F959D58C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0E7464-8AF3-531A-978E-9A06BA3558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D41CD6-18EB-74E0-0A1B-1B1C4AA89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58D39-A152-D14C-8A45-3B252FC4B2D5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F0BBA9-DF03-AC17-0F1D-DFE1F079A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4FA672-34D3-D93B-8810-9732C24E4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D6DAF-AF35-5343-A8B1-3F9DFDE9E5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776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06B5F-867D-3DFD-B477-CABF533CE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25FC53-CC1B-4461-9054-3E7CA592B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58D39-A152-D14C-8A45-3B252FC4B2D5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A39FB9-3C97-E5CF-A18E-930ADD3D3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14DC48-64F5-CF4A-81D9-21D6311F0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D6DAF-AF35-5343-A8B1-3F9DFDE9E5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310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B39A59-C4D2-9998-79A0-705594574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58D39-A152-D14C-8A45-3B252FC4B2D5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5522EB-E3C9-D74D-5CFC-1D000DD6D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1C416D-019B-12E1-1834-ABD38CE76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D6DAF-AF35-5343-A8B1-3F9DFDE9E5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633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7511F-EEA7-083B-80AD-3239CCB55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A5FEE-41F4-A059-8A46-A9CCF0314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1DB882-362C-82CB-9D08-75D9DD1409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9B3432-3F8D-D081-3BC9-4EA47D019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58D39-A152-D14C-8A45-3B252FC4B2D5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A904BD-FB3A-2869-61CC-FD6544A2F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BBB958-CFB5-0E9A-9679-359CDBB10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D6DAF-AF35-5343-A8B1-3F9DFDE9E5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703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50300-39E8-C095-24FD-8D9598D1E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E2F66D-38D1-2ADE-2961-88B9398A89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780D1-914A-A201-14C6-B771F6F8EB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D1373E-532B-5F24-1FFE-0483F6DA5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58D39-A152-D14C-8A45-3B252FC4B2D5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FE600-5D49-E8B2-5D49-AA69ACA59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ACE16-06B9-6300-551D-40618F3F3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D6DAF-AF35-5343-A8B1-3F9DFDE9E5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020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76461-E5F1-0C1E-F6D8-2EAB41820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90E0BE-617A-9560-CD56-F5A4141216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4C23FA-4338-64D7-8349-A49D2F213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58D39-A152-D14C-8A45-3B252FC4B2D5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C33845-D139-4EAF-1618-E74587958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A11DAC-BB17-1D75-9530-9709C70A7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D6DAF-AF35-5343-A8B1-3F9DFDE9E5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312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2F9C13-8E12-3465-633A-C4E7E351F9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3D7193-C39B-C83D-90E0-B0F3AFFD03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03B081-20E4-FF4D-0FE3-C39C9B5C6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58D39-A152-D14C-8A45-3B252FC4B2D5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41C36E-A3C0-4107-F72F-1D05FA898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1FC7C-01C5-C2E7-ABF7-FDC5A659A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D6DAF-AF35-5343-A8B1-3F9DFDE9E5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482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F8BD53-9903-38DA-B40B-3C17E31CA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B5B361-0939-373B-65CC-FC8A1D8BF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DCD896-8907-2834-2FF8-104C9B19B0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58D39-A152-D14C-8A45-3B252FC4B2D5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CA3383-D88A-9F3E-1BF5-D32B8D57E9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169F7-FFD0-7C34-92B9-8479B9C09D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D6DAF-AF35-5343-A8B1-3F9DFDE9E5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029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pngall.com/carpenter-p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878C3-AB8F-BAC5-58CA-7622EF3EC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3695" y="2544417"/>
            <a:ext cx="9505950" cy="3563975"/>
          </a:xfrm>
        </p:spPr>
        <p:txBody>
          <a:bodyPr>
            <a:normAutofit/>
          </a:bodyPr>
          <a:lstStyle/>
          <a:p>
            <a:r>
              <a:rPr lang="en-US" sz="2400" b="1" dirty="0"/>
              <a:t>Saturday September 28</a:t>
            </a:r>
            <a:r>
              <a:rPr lang="en-US" sz="2400" b="1" baseline="30000" dirty="0"/>
              <a:t>th</a:t>
            </a:r>
            <a:r>
              <a:rPr lang="en-US" sz="2400" b="1" dirty="0"/>
              <a:t> @7:30am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Men of all ages are invited to join us and be a part of the</a:t>
            </a:r>
            <a:br>
              <a:rPr lang="en-US" sz="2400" dirty="0"/>
            </a:br>
            <a:r>
              <a:rPr lang="en-US" sz="2400" dirty="0"/>
              <a:t>re-development of this group!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The life of this men’s group will include sharing in a festive meal, fellowship, and a helping outreach to church members and those in the community in need of light tasks to be done around the house. </a:t>
            </a:r>
            <a:br>
              <a:rPr lang="en-US" sz="2400" dirty="0"/>
            </a:br>
            <a:br>
              <a:rPr lang="en-US" sz="2400" dirty="0"/>
            </a:br>
            <a:r>
              <a:rPr lang="en-US" sz="2400" b="1" dirty="0"/>
              <a:t>See Steve </a:t>
            </a:r>
            <a:r>
              <a:rPr lang="en-US" sz="2400" b="1" dirty="0" err="1"/>
              <a:t>Pozzato</a:t>
            </a:r>
            <a:r>
              <a:rPr lang="en-US" sz="2400" b="1" dirty="0"/>
              <a:t> or Keith Davis</a:t>
            </a:r>
            <a:endParaRPr lang="en-US" sz="2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3F02A7-3B41-12C2-E8C9-80D009FC06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1050" y="839721"/>
            <a:ext cx="5449899" cy="1268036"/>
          </a:xfrm>
        </p:spPr>
        <p:txBody>
          <a:bodyPr/>
          <a:lstStyle/>
          <a:p>
            <a:r>
              <a:rPr lang="en-US" sz="3200" dirty="0"/>
              <a:t>ATTENTION!</a:t>
            </a:r>
          </a:p>
          <a:p>
            <a:r>
              <a:rPr lang="en-US" sz="3200" dirty="0"/>
              <a:t>Calling ALL men for breakfast!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2CF475E-6FD8-B5E3-AB0B-B1CC9E1AAB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2641" y="211844"/>
            <a:ext cx="2751930" cy="315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A1BD84-FC18-0468-F16B-97E28C6CE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07429" y="581572"/>
            <a:ext cx="3390900" cy="241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002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86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Saturday September 28th @7:30am  Men of all ages are invited to join us and be a part of the re-development of this group!  The life of this men’s group will include sharing in a festive meal, fellowship, and a helping outreach to church members and those in the community in need of light tasks to be done around the house.   See Steve Pozzato or Keith Davis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…calling all men for breakfast… Saturday September 28th @7:30am Men of all ages are invited to join us and be a part of the re-development of a this group!  The life of this men’s group will include sharing in a festive meal, fellowship, and a helping outreach to church members and those in the community in need of light tasks to be done around the house.          </dc:title>
  <dc:creator>valfalfa@comcast.net</dc:creator>
  <cp:lastModifiedBy>Ben Moreland</cp:lastModifiedBy>
  <cp:revision>4</cp:revision>
  <dcterms:created xsi:type="dcterms:W3CDTF">2024-08-21T21:20:04Z</dcterms:created>
  <dcterms:modified xsi:type="dcterms:W3CDTF">2024-09-04T15:16:04Z</dcterms:modified>
</cp:coreProperties>
</file>